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4284" r:id="rId1"/>
  </p:sldMasterIdLst>
  <p:sldIdLst>
    <p:sldId id="256" r:id="rId2"/>
    <p:sldId id="257" r:id="rId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87" d="100"/>
          <a:sy n="87" d="100"/>
        </p:scale>
        <p:origin x="-2008" y="-9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printerSettings" Target="printerSettings/printerSettings1.bin"/><Relationship Id="rId5" Type="http://schemas.openxmlformats.org/officeDocument/2006/relationships/presProps" Target="presProps.xml"/><Relationship Id="rId6" Type="http://schemas.openxmlformats.org/officeDocument/2006/relationships/viewProps" Target="viewProps.xml"/><Relationship Id="rId7" Type="http://schemas.openxmlformats.org/officeDocument/2006/relationships/theme" Target="theme/theme1.xml"/><Relationship Id="rId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media/image1.jp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AU"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AU" smtClean="0"/>
              <a:t>Click to edit Master subtitle style</a:t>
            </a:r>
            <a:endParaRPr lang="en-US"/>
          </a:p>
        </p:txBody>
      </p:sp>
      <p:sp>
        <p:nvSpPr>
          <p:cNvPr id="4" name="Date Placeholder 3"/>
          <p:cNvSpPr>
            <a:spLocks noGrp="1"/>
          </p:cNvSpPr>
          <p:nvPr>
            <p:ph type="dt" sz="half" idx="10"/>
          </p:nvPr>
        </p:nvSpPr>
        <p:spPr/>
        <p:txBody>
          <a:bodyPr/>
          <a:lstStyle/>
          <a:p>
            <a:fld id="{2650A2D3-A0BC-A946-B7E0-AD5160E91571}" type="datetimeFigureOut">
              <a:rPr lang="en-US" smtClean="0"/>
              <a:t>14/05/13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A9B540C-44DA-4F69-89C9-7C84606640D3}" type="slidenum">
              <a:rPr lang="en-US" smtClean="0"/>
              <a:pPr/>
              <a:t>‹#›</a:t>
            </a:fld>
            <a:endParaRPr lang="en-US" dirty="0"/>
          </a:p>
        </p:txBody>
      </p:sp>
    </p:spTree>
    <p:extLst>
      <p:ext uri="{BB962C8B-B14F-4D97-AF65-F5344CB8AC3E}">
        <p14:creationId xmlns:p14="http://schemas.microsoft.com/office/powerpoint/2010/main" val="31006437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2650A2D3-A0BC-A946-B7E0-AD5160E91571}" type="datetimeFigureOut">
              <a:rPr lang="en-US" smtClean="0"/>
              <a:t>14/05/13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2528DC0-D9F3-EC44-B5A0-F01588F0B25A}" type="slidenum">
              <a:rPr lang="en-US" smtClean="0"/>
              <a:t>‹#›</a:t>
            </a:fld>
            <a:endParaRPr lang="en-US"/>
          </a:p>
        </p:txBody>
      </p:sp>
    </p:spTree>
    <p:extLst>
      <p:ext uri="{BB962C8B-B14F-4D97-AF65-F5344CB8AC3E}">
        <p14:creationId xmlns:p14="http://schemas.microsoft.com/office/powerpoint/2010/main" val="17649510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AU"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2650A2D3-A0BC-A946-B7E0-AD5160E91571}" type="datetimeFigureOut">
              <a:rPr lang="en-US" smtClean="0"/>
              <a:t>14/05/13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2528DC0-D9F3-EC44-B5A0-F01588F0B25A}" type="slidenum">
              <a:rPr lang="en-US" smtClean="0"/>
              <a:t>‹#›</a:t>
            </a:fld>
            <a:endParaRPr lang="en-US"/>
          </a:p>
        </p:txBody>
      </p:sp>
    </p:spTree>
    <p:extLst>
      <p:ext uri="{BB962C8B-B14F-4D97-AF65-F5344CB8AC3E}">
        <p14:creationId xmlns:p14="http://schemas.microsoft.com/office/powerpoint/2010/main" val="87739923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Content Placeholder 2"/>
          <p:cNvSpPr>
            <a:spLocks noGrp="1"/>
          </p:cNvSpPr>
          <p:nvPr>
            <p:ph idx="1"/>
          </p:nvPr>
        </p:nvSpPr>
        <p:spPr/>
        <p:txBody>
          <a:body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2650A2D3-A0BC-A946-B7E0-AD5160E91571}" type="datetimeFigureOut">
              <a:rPr lang="en-US" smtClean="0"/>
              <a:t>14/05/13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2528DC0-D9F3-EC44-B5A0-F01588F0B25A}" type="slidenum">
              <a:rPr lang="en-US" smtClean="0"/>
              <a:t>‹#›</a:t>
            </a:fld>
            <a:endParaRPr lang="en-US"/>
          </a:p>
        </p:txBody>
      </p:sp>
    </p:spTree>
    <p:extLst>
      <p:ext uri="{BB962C8B-B14F-4D97-AF65-F5344CB8AC3E}">
        <p14:creationId xmlns:p14="http://schemas.microsoft.com/office/powerpoint/2010/main" val="131883667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AU"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AU" smtClean="0"/>
              <a:t>Click to edit Master text styles</a:t>
            </a:r>
          </a:p>
        </p:txBody>
      </p:sp>
      <p:sp>
        <p:nvSpPr>
          <p:cNvPr id="4" name="Date Placeholder 3"/>
          <p:cNvSpPr>
            <a:spLocks noGrp="1"/>
          </p:cNvSpPr>
          <p:nvPr>
            <p:ph type="dt" sz="half" idx="10"/>
          </p:nvPr>
        </p:nvSpPr>
        <p:spPr/>
        <p:txBody>
          <a:bodyPr/>
          <a:lstStyle/>
          <a:p>
            <a:fld id="{2650A2D3-A0BC-A946-B7E0-AD5160E91571}" type="datetimeFigureOut">
              <a:rPr lang="en-US" smtClean="0"/>
              <a:t>14/05/13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D2C864-9362-43C7-A136-D9C41D93A96D}" type="slidenum">
              <a:rPr lang="en-US" smtClean="0"/>
              <a:t>‹#›</a:t>
            </a:fld>
            <a:endParaRPr lang="en-US"/>
          </a:p>
        </p:txBody>
      </p:sp>
    </p:spTree>
    <p:extLst>
      <p:ext uri="{BB962C8B-B14F-4D97-AF65-F5344CB8AC3E}">
        <p14:creationId xmlns:p14="http://schemas.microsoft.com/office/powerpoint/2010/main" val="35793882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5" name="Date Placeholder 4"/>
          <p:cNvSpPr>
            <a:spLocks noGrp="1"/>
          </p:cNvSpPr>
          <p:nvPr>
            <p:ph type="dt" sz="half" idx="10"/>
          </p:nvPr>
        </p:nvSpPr>
        <p:spPr/>
        <p:txBody>
          <a:bodyPr/>
          <a:lstStyle/>
          <a:p>
            <a:fld id="{2650A2D3-A0BC-A946-B7E0-AD5160E91571}" type="datetimeFigureOut">
              <a:rPr lang="en-US" smtClean="0"/>
              <a:t>14/05/13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2528DC0-D9F3-EC44-B5A0-F01588F0B25A}" type="slidenum">
              <a:rPr lang="en-US" smtClean="0"/>
              <a:t>‹#›</a:t>
            </a:fld>
            <a:endParaRPr lang="en-US"/>
          </a:p>
        </p:txBody>
      </p:sp>
    </p:spTree>
    <p:extLst>
      <p:ext uri="{BB962C8B-B14F-4D97-AF65-F5344CB8AC3E}">
        <p14:creationId xmlns:p14="http://schemas.microsoft.com/office/powerpoint/2010/main" val="24876447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AU"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7" name="Date Placeholder 6"/>
          <p:cNvSpPr>
            <a:spLocks noGrp="1"/>
          </p:cNvSpPr>
          <p:nvPr>
            <p:ph type="dt" sz="half" idx="10"/>
          </p:nvPr>
        </p:nvSpPr>
        <p:spPr/>
        <p:txBody>
          <a:bodyPr/>
          <a:lstStyle/>
          <a:p>
            <a:fld id="{2650A2D3-A0BC-A946-B7E0-AD5160E91571}" type="datetimeFigureOut">
              <a:rPr lang="en-US" smtClean="0"/>
              <a:t>14/05/13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2528DC0-D9F3-EC44-B5A0-F01588F0B25A}" type="slidenum">
              <a:rPr lang="en-US" smtClean="0"/>
              <a:t>‹#›</a:t>
            </a:fld>
            <a:endParaRPr lang="en-US"/>
          </a:p>
        </p:txBody>
      </p:sp>
    </p:spTree>
    <p:extLst>
      <p:ext uri="{BB962C8B-B14F-4D97-AF65-F5344CB8AC3E}">
        <p14:creationId xmlns:p14="http://schemas.microsoft.com/office/powerpoint/2010/main" val="1114953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Date Placeholder 2"/>
          <p:cNvSpPr>
            <a:spLocks noGrp="1"/>
          </p:cNvSpPr>
          <p:nvPr>
            <p:ph type="dt" sz="half" idx="10"/>
          </p:nvPr>
        </p:nvSpPr>
        <p:spPr/>
        <p:txBody>
          <a:bodyPr/>
          <a:lstStyle/>
          <a:p>
            <a:fld id="{2650A2D3-A0BC-A946-B7E0-AD5160E91571}" type="datetimeFigureOut">
              <a:rPr lang="en-US" smtClean="0"/>
              <a:t>14/05/13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2528DC0-D9F3-EC44-B5A0-F01588F0B25A}" type="slidenum">
              <a:rPr lang="en-US" smtClean="0"/>
              <a:t>‹#›</a:t>
            </a:fld>
            <a:endParaRPr lang="en-US"/>
          </a:p>
        </p:txBody>
      </p:sp>
    </p:spTree>
    <p:extLst>
      <p:ext uri="{BB962C8B-B14F-4D97-AF65-F5344CB8AC3E}">
        <p14:creationId xmlns:p14="http://schemas.microsoft.com/office/powerpoint/2010/main" val="227368603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650A2D3-A0BC-A946-B7E0-AD5160E91571}" type="datetimeFigureOut">
              <a:rPr lang="en-US" smtClean="0"/>
              <a:t>14/05/13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2528DC0-D9F3-EC44-B5A0-F01588F0B25A}" type="slidenum">
              <a:rPr lang="en-US" smtClean="0"/>
              <a:t>‹#›</a:t>
            </a:fld>
            <a:endParaRPr lang="en-US"/>
          </a:p>
        </p:txBody>
      </p:sp>
    </p:spTree>
    <p:extLst>
      <p:ext uri="{BB962C8B-B14F-4D97-AF65-F5344CB8AC3E}">
        <p14:creationId xmlns:p14="http://schemas.microsoft.com/office/powerpoint/2010/main" val="4833492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AU"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smtClean="0"/>
              <a:t>Click to edit Master text styles</a:t>
            </a:r>
          </a:p>
        </p:txBody>
      </p:sp>
      <p:sp>
        <p:nvSpPr>
          <p:cNvPr id="5" name="Date Placeholder 4"/>
          <p:cNvSpPr>
            <a:spLocks noGrp="1"/>
          </p:cNvSpPr>
          <p:nvPr>
            <p:ph type="dt" sz="half" idx="10"/>
          </p:nvPr>
        </p:nvSpPr>
        <p:spPr/>
        <p:txBody>
          <a:bodyPr/>
          <a:lstStyle/>
          <a:p>
            <a:fld id="{2650A2D3-A0BC-A946-B7E0-AD5160E91571}" type="datetimeFigureOut">
              <a:rPr lang="en-US" smtClean="0"/>
              <a:t>14/05/13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754ED01-E2A0-4C1E-8E21-014B99041579}" type="slidenum">
              <a:rPr lang="en-US" smtClean="0"/>
              <a:pPr/>
              <a:t>‹#›</a:t>
            </a:fld>
            <a:endParaRPr lang="en-US" dirty="0"/>
          </a:p>
        </p:txBody>
      </p:sp>
    </p:spTree>
    <p:extLst>
      <p:ext uri="{BB962C8B-B14F-4D97-AF65-F5344CB8AC3E}">
        <p14:creationId xmlns:p14="http://schemas.microsoft.com/office/powerpoint/2010/main" val="306097704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AU"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smtClean="0"/>
              <a:t>Click to edit Master text styles</a:t>
            </a:r>
          </a:p>
        </p:txBody>
      </p:sp>
      <p:sp>
        <p:nvSpPr>
          <p:cNvPr id="5" name="Date Placeholder 4"/>
          <p:cNvSpPr>
            <a:spLocks noGrp="1"/>
          </p:cNvSpPr>
          <p:nvPr>
            <p:ph type="dt" sz="half" idx="10"/>
          </p:nvPr>
        </p:nvSpPr>
        <p:spPr/>
        <p:txBody>
          <a:bodyPr/>
          <a:lstStyle/>
          <a:p>
            <a:fld id="{2650A2D3-A0BC-A946-B7E0-AD5160E91571}" type="datetimeFigureOut">
              <a:rPr lang="en-US" smtClean="0"/>
              <a:t>14/05/13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2528DC0-D9F3-EC44-B5A0-F01588F0B25A}" type="slidenum">
              <a:rPr lang="en-US" smtClean="0"/>
              <a:t>‹#›</a:t>
            </a:fld>
            <a:endParaRPr lang="en-US"/>
          </a:p>
        </p:txBody>
      </p:sp>
    </p:spTree>
    <p:extLst>
      <p:ext uri="{BB962C8B-B14F-4D97-AF65-F5344CB8AC3E}">
        <p14:creationId xmlns:p14="http://schemas.microsoft.com/office/powerpoint/2010/main" val="3784146181"/>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AU"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650A2D3-A0BC-A946-B7E0-AD5160E91571}" type="datetimeFigureOut">
              <a:rPr lang="en-US" smtClean="0"/>
              <a:t>14/05/13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2528DC0-D9F3-EC44-B5A0-F01588F0B25A}" type="slidenum">
              <a:rPr lang="en-US" smtClean="0"/>
              <a:t>‹#›</a:t>
            </a:fld>
            <a:endParaRPr lang="en-US"/>
          </a:p>
        </p:txBody>
      </p:sp>
    </p:spTree>
    <p:extLst>
      <p:ext uri="{BB962C8B-B14F-4D97-AF65-F5344CB8AC3E}">
        <p14:creationId xmlns:p14="http://schemas.microsoft.com/office/powerpoint/2010/main" val="88887431"/>
      </p:ext>
    </p:extLst>
  </p:cSld>
  <p:clrMap bg1="lt1" tx1="dk1" bg2="lt2" tx2="dk2" accent1="accent1" accent2="accent2" accent3="accent3" accent4="accent4" accent5="accent5" accent6="accent6" hlink="hlink" folHlink="folHlink"/>
  <p:sldLayoutIdLst>
    <p:sldLayoutId id="2147484285" r:id="rId1"/>
    <p:sldLayoutId id="2147484286" r:id="rId2"/>
    <p:sldLayoutId id="2147484287" r:id="rId3"/>
    <p:sldLayoutId id="2147484288" r:id="rId4"/>
    <p:sldLayoutId id="2147484289" r:id="rId5"/>
    <p:sldLayoutId id="2147484290" r:id="rId6"/>
    <p:sldLayoutId id="2147484291" r:id="rId7"/>
    <p:sldLayoutId id="2147484292" r:id="rId8"/>
    <p:sldLayoutId id="2147484293" r:id="rId9"/>
    <p:sldLayoutId id="2147484294" r:id="rId10"/>
    <p:sldLayoutId id="2147484295"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jp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descr="Nath's art.jpg"/>
          <p:cNvPicPr>
            <a:picLocks noChangeAspect="1"/>
          </p:cNvPicPr>
          <p:nvPr/>
        </p:nvPicPr>
        <p:blipFill rotWithShape="1">
          <a:blip r:embed="rId2">
            <a:extLst>
              <a:ext uri="{28A0092B-C50C-407E-A947-70E740481C1C}">
                <a14:useLocalDpi xmlns:a14="http://schemas.microsoft.com/office/drawing/2010/main" val="0"/>
              </a:ext>
            </a:extLst>
          </a:blip>
          <a:srcRect l="2673" b="2501"/>
          <a:stretch/>
        </p:blipFill>
        <p:spPr>
          <a:xfrm rot="5400000">
            <a:off x="1151030" y="-1151031"/>
            <a:ext cx="6858000" cy="9160062"/>
          </a:xfrm>
          <a:prstGeom prst="rect">
            <a:avLst/>
          </a:prstGeom>
        </p:spPr>
      </p:pic>
    </p:spTree>
    <p:extLst>
      <p:ext uri="{BB962C8B-B14F-4D97-AF65-F5344CB8AC3E}">
        <p14:creationId xmlns:p14="http://schemas.microsoft.com/office/powerpoint/2010/main" val="3721353493"/>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descr="Nath's Art 3.jpg"/>
          <p:cNvPicPr>
            <a:picLocks noChangeAspect="1"/>
          </p:cNvPicPr>
          <p:nvPr/>
        </p:nvPicPr>
        <p:blipFill rotWithShape="1">
          <a:blip r:embed="rId2">
            <a:extLst>
              <a:ext uri="{28A0092B-C50C-407E-A947-70E740481C1C}">
                <a14:useLocalDpi xmlns:a14="http://schemas.microsoft.com/office/drawing/2010/main" val="0"/>
              </a:ext>
            </a:extLst>
          </a:blip>
          <a:srcRect l="12603" r="10507" b="1796"/>
          <a:stretch/>
        </p:blipFill>
        <p:spPr>
          <a:xfrm>
            <a:off x="4" y="-8903"/>
            <a:ext cx="2671486" cy="6866904"/>
          </a:xfrm>
          <a:prstGeom prst="rect">
            <a:avLst/>
          </a:prstGeom>
        </p:spPr>
      </p:pic>
      <p:sp>
        <p:nvSpPr>
          <p:cNvPr id="5" name="TextBox 4"/>
          <p:cNvSpPr txBox="1"/>
          <p:nvPr/>
        </p:nvSpPr>
        <p:spPr>
          <a:xfrm>
            <a:off x="3488991" y="27606"/>
            <a:ext cx="2233537" cy="1477328"/>
          </a:xfrm>
          <a:prstGeom prst="rect">
            <a:avLst/>
          </a:prstGeom>
          <a:noFill/>
        </p:spPr>
        <p:txBody>
          <a:bodyPr wrap="square" rtlCol="0">
            <a:spAutoFit/>
          </a:bodyPr>
          <a:lstStyle/>
          <a:p>
            <a:pPr algn="ctr"/>
            <a:r>
              <a:rPr lang="en-US" dirty="0" smtClean="0"/>
              <a:t>They could not have Aboriginal names,  uphold Aboriginal traditions, or speak their native language.</a:t>
            </a:r>
            <a:endParaRPr lang="en-US" dirty="0"/>
          </a:p>
        </p:txBody>
      </p:sp>
      <p:sp>
        <p:nvSpPr>
          <p:cNvPr id="6" name="TextBox 5"/>
          <p:cNvSpPr txBox="1"/>
          <p:nvPr/>
        </p:nvSpPr>
        <p:spPr>
          <a:xfrm>
            <a:off x="4729842" y="5859182"/>
            <a:ext cx="2218940" cy="923330"/>
          </a:xfrm>
          <a:prstGeom prst="rect">
            <a:avLst/>
          </a:prstGeom>
          <a:noFill/>
        </p:spPr>
        <p:txBody>
          <a:bodyPr wrap="square" rtlCol="0">
            <a:spAutoFit/>
          </a:bodyPr>
          <a:lstStyle/>
          <a:p>
            <a:pPr algn="ctr"/>
            <a:r>
              <a:rPr lang="en-US" dirty="0" smtClean="0"/>
              <a:t>They could not marry or have relationships with white people.</a:t>
            </a:r>
            <a:endParaRPr lang="en-US" dirty="0"/>
          </a:p>
        </p:txBody>
      </p:sp>
      <p:sp>
        <p:nvSpPr>
          <p:cNvPr id="7" name="TextBox 6"/>
          <p:cNvSpPr txBox="1"/>
          <p:nvPr/>
        </p:nvSpPr>
        <p:spPr>
          <a:xfrm>
            <a:off x="6350252" y="27606"/>
            <a:ext cx="2569299" cy="1477328"/>
          </a:xfrm>
          <a:prstGeom prst="rect">
            <a:avLst/>
          </a:prstGeom>
          <a:noFill/>
        </p:spPr>
        <p:txBody>
          <a:bodyPr wrap="square" rtlCol="0">
            <a:spAutoFit/>
          </a:bodyPr>
          <a:lstStyle/>
          <a:p>
            <a:pPr algn="ctr"/>
            <a:r>
              <a:rPr lang="en-US" dirty="0" smtClean="0"/>
              <a:t>They were not considered citizens which meant that they could not vote and were not counted in the census.</a:t>
            </a:r>
            <a:endParaRPr lang="en-US" dirty="0"/>
          </a:p>
        </p:txBody>
      </p:sp>
      <p:sp>
        <p:nvSpPr>
          <p:cNvPr id="8" name="TextBox 7"/>
          <p:cNvSpPr txBox="1"/>
          <p:nvPr/>
        </p:nvSpPr>
        <p:spPr>
          <a:xfrm>
            <a:off x="5976172" y="3594655"/>
            <a:ext cx="3167828" cy="2308324"/>
          </a:xfrm>
          <a:prstGeom prst="rect">
            <a:avLst/>
          </a:prstGeom>
          <a:noFill/>
        </p:spPr>
        <p:txBody>
          <a:bodyPr wrap="square" rtlCol="0">
            <a:spAutoFit/>
          </a:bodyPr>
          <a:lstStyle/>
          <a:p>
            <a:pPr algn="ctr"/>
            <a:r>
              <a:rPr lang="en-US" dirty="0" smtClean="0"/>
              <a:t>They could not have alcohol, go into licensed venues (such as bars or hotels) and could not attend public schools. They were only allowed to sit in certain seats in the cinema and could only use public swimming pools at specific times.</a:t>
            </a:r>
            <a:endParaRPr lang="en-AU" dirty="0"/>
          </a:p>
        </p:txBody>
      </p:sp>
      <p:sp>
        <p:nvSpPr>
          <p:cNvPr id="11" name="Rectangle 10"/>
          <p:cNvSpPr/>
          <p:nvPr/>
        </p:nvSpPr>
        <p:spPr>
          <a:xfrm>
            <a:off x="4011562" y="1548731"/>
            <a:ext cx="3597108" cy="2031325"/>
          </a:xfrm>
          <a:prstGeom prst="rect">
            <a:avLst/>
          </a:prstGeom>
        </p:spPr>
        <p:txBody>
          <a:bodyPr wrap="square">
            <a:spAutoFit/>
          </a:bodyPr>
          <a:lstStyle/>
          <a:p>
            <a:pPr algn="ctr"/>
            <a:r>
              <a:rPr lang="en-US" dirty="0" smtClean="0"/>
              <a:t>They were often victims of violence or taken advantage of due to racism. Children who were parented by an Aboriginal and a white person were referred to as ‘half-castes’ and were treated even worse because they didn’t fit in.</a:t>
            </a:r>
            <a:endParaRPr lang="en-AU" dirty="0"/>
          </a:p>
        </p:txBody>
      </p:sp>
      <p:sp>
        <p:nvSpPr>
          <p:cNvPr id="9" name="TextBox 8"/>
          <p:cNvSpPr txBox="1"/>
          <p:nvPr/>
        </p:nvSpPr>
        <p:spPr>
          <a:xfrm>
            <a:off x="2676959" y="3594655"/>
            <a:ext cx="3299213" cy="2308324"/>
          </a:xfrm>
          <a:prstGeom prst="rect">
            <a:avLst/>
          </a:prstGeom>
          <a:noFill/>
        </p:spPr>
        <p:txBody>
          <a:bodyPr wrap="square" rtlCol="0">
            <a:spAutoFit/>
          </a:bodyPr>
          <a:lstStyle/>
          <a:p>
            <a:pPr algn="ctr"/>
            <a:r>
              <a:rPr lang="en-US" dirty="0" smtClean="0"/>
              <a:t>After World War II, they could apply for an ‘exemption’ certificate which would excuse them from being of Aboriginal decent. To get one they had to agree to give up all ties to their families and Aboriginal communities.</a:t>
            </a:r>
            <a:endParaRPr lang="en-US" dirty="0"/>
          </a:p>
        </p:txBody>
      </p:sp>
    </p:spTree>
    <p:extLst>
      <p:ext uri="{BB962C8B-B14F-4D97-AF65-F5344CB8AC3E}">
        <p14:creationId xmlns:p14="http://schemas.microsoft.com/office/powerpoint/2010/main" val="3465182544"/>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64</TotalTime>
  <Words>183</Words>
  <Application>Microsoft Macintosh PowerPoint</Application>
  <PresentationFormat>On-screen Show (4:3)</PresentationFormat>
  <Paragraphs>6</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PowerPoint Presentation</vt:lpstr>
      <vt:lpstr>PowerPoint Presentation</vt:lpstr>
    </vt:vector>
  </TitlesOfParts>
  <Company>Revelation Software Concepts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Stephanie Davies</dc:creator>
  <cp:lastModifiedBy>Stephanie Davies</cp:lastModifiedBy>
  <cp:revision>6</cp:revision>
  <dcterms:created xsi:type="dcterms:W3CDTF">2013-05-13T02:34:56Z</dcterms:created>
  <dcterms:modified xsi:type="dcterms:W3CDTF">2013-05-13T22:39:23Z</dcterms:modified>
</cp:coreProperties>
</file>

<file path=docProps/thumbnail.jpeg>
</file>